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25" r:id="rId5"/>
    <p:sldId id="326" r:id="rId6"/>
    <p:sldId id="327" r:id="rId7"/>
    <p:sldId id="328" r:id="rId8"/>
    <p:sldId id="329" r:id="rId9"/>
    <p:sldId id="330" r:id="rId10"/>
    <p:sldId id="331" r:id="rId11"/>
    <p:sldId id="333" r:id="rId12"/>
    <p:sldId id="334" r:id="rId13"/>
    <p:sldId id="332" r:id="rId14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5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EA2E6C-9A89-4046-A4C7-38B702202355}" type="datetime1">
              <a:rPr lang="nl-NL" smtClean="0"/>
              <a:t>20-6-2022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0354338-D2CE-4AD9-88CC-F07324AF15B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537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7FAC2-6BCA-4345-9D6F-16DE65460BB1}" type="datetime1">
              <a:rPr lang="nl-NL" smtClean="0"/>
              <a:pPr/>
              <a:t>20-6-2022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94154B-F4A3-483A-917E-306EE56506CE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963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36BD99-A3F8-4DDD-84FF-86E23AD274C5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Vrije v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1109DD-0F38-4D96-9447-CB0CAB8D8B4C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Vrije v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DF1710-FE3F-4DAD-AD03-CA4D8E4269F1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11" name="Vrije v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  <p:sp>
        <p:nvSpPr>
          <p:cNvPr id="14" name="Tekstvak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nl-NL" sz="8000" noProof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‘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nl-NL" sz="8000" noProof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’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31962F-3889-48CE-BAB0-3012CF0346A6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Vrije v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 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2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D445B0-BEEA-4293-830E-789D86B9C47F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11" name="Vrije v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  <p:sp>
        <p:nvSpPr>
          <p:cNvPr id="17" name="Tekstvak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nl-NL" sz="8000" noProof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‘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nl-NL" sz="8000" noProof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’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2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96BC66-D18F-4B3F-9A1C-DDD6A1BFF9E6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Vrije v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235F75-842E-4D46-9807-A59D4CD871C4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8" name="Vrije v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78F002-C40B-4513-AD4A-20AFA9B022A9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8" name="Vrije v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EEF2EF-2A69-4EA1-BB2E-B12B7E3147C6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8" name="Vrije v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3E114A-1E08-48D9-AC49-C03D3AC02210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Vrije v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23F94C-4168-45B1-AF44-7CC04F64DCF6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10" name="Vrije v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37302-32F2-47B5-9FA4-983F54333B2F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12" name="Vrije v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F7AB2-9402-4F2C-B127-482079FAA9C4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Vrije v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EC7BB5-6675-4FA0-9D0D-370566B5456E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Vrije v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82CEA9-1ACD-42A4-B57D-525930482133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Vrije v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3FF052-979B-4B8A-95E3-6511EDB99C76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Vrije v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e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Vrije v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Vrije v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Vrije v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Vrije v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Vrije v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Vrije v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Vrije v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Vrije v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Vrije v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Vrije v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Vrije v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Vrije v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e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Vrije v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Vrije v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Vrije v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Vrije v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Vrije v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Vrije v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Vrije v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Vrije v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Vrije v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Vrije v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Vrije v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Vrije v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hthoek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3DE791D-139C-4005-90BF-49C436586196}" type="datetime1">
              <a:rPr lang="nl-NL" noProof="0" smtClean="0"/>
              <a:t>20-6-2022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hthoek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nl-NL" dirty="0"/>
          </a:p>
        </p:txBody>
      </p:sp>
      <p:sp useBgFill="1">
        <p:nvSpPr>
          <p:cNvPr id="65" name="Rechthoek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nl-NL" dirty="0"/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 rtlCol="0">
            <a:normAutofit/>
          </a:bodyPr>
          <a:lstStyle/>
          <a:p>
            <a:r>
              <a:rPr lang="nl-NL" sz="3200" dirty="0">
                <a:solidFill>
                  <a:srgbClr val="FEFFFF"/>
                </a:solidFill>
              </a:rPr>
              <a:t>Verdieping Software: Network</a:t>
            </a:r>
          </a:p>
        </p:txBody>
      </p:sp>
      <p:pic>
        <p:nvPicPr>
          <p:cNvPr id="7" name="Afbeelding 6" descr="Een close-up van de abstracte tekeningen van gebouwen in het centrum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Vrije v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dirty="0"/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rtlCol="0" anchor="ctr">
            <a:normAutofit/>
          </a:bodyPr>
          <a:lstStyle/>
          <a:p>
            <a:pPr rtl="0"/>
            <a:r>
              <a:rPr lang="nl-NL" sz="1600" dirty="0">
                <a:solidFill>
                  <a:srgbClr val="FEFFFF"/>
                </a:solidFill>
              </a:rPr>
              <a:t>Quinten Nagel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9B7EC-F463-60B5-D140-D3C40878A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code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D4AA85-D1DD-84EE-9F5C-34BBCBD1A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122" name="Picture 2" descr="Please don't learn to code | TechCrunch">
            <a:extLst>
              <a:ext uri="{FF2B5EF4-FFF2-40B4-BE49-F238E27FC236}">
                <a16:creationId xmlns:a16="http://schemas.microsoft.com/office/drawing/2014/main" id="{537BBD27-47BF-2295-F8F2-A20B201002F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5" b="1757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48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C9414-1B38-1838-41D6-CC6D43BD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3833340-A80C-BD85-B409-81946567E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8813" y="2058194"/>
            <a:ext cx="3810000" cy="2190750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CEDC2A6-1921-8D45-23A5-215F4741C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nl-NL" dirty="0"/>
              <a:t>Mijn Software</a:t>
            </a:r>
          </a:p>
          <a:p>
            <a:pPr marL="285750" indent="-285750">
              <a:buFontTx/>
              <a:buChar char="-"/>
            </a:pPr>
            <a:r>
              <a:rPr lang="nl-NL" dirty="0"/>
              <a:t>Wat voor taal heb ik gekozen?</a:t>
            </a:r>
          </a:p>
          <a:p>
            <a:pPr marL="285750" indent="-285750">
              <a:buFontTx/>
              <a:buChar char="-"/>
            </a:pPr>
            <a:r>
              <a:rPr lang="nl-NL" dirty="0"/>
              <a:t>Waarom heb ik deze taal gekozen?</a:t>
            </a:r>
          </a:p>
          <a:p>
            <a:pPr marL="285750" indent="-285750">
              <a:buFontTx/>
              <a:buChar char="-"/>
            </a:pPr>
            <a:r>
              <a:rPr lang="nl-NL" dirty="0"/>
              <a:t>Zou ik het aanbevelen aan nieuwe gebruikers? Is het relevant?</a:t>
            </a:r>
          </a:p>
          <a:p>
            <a:pPr marL="285750" indent="-285750">
              <a:buFontTx/>
              <a:buChar char="-"/>
            </a:pPr>
            <a:r>
              <a:rPr lang="nl-NL" dirty="0"/>
              <a:t>Waarom heeft deze programmeertaal een meerwaarde dan een ander taal?</a:t>
            </a:r>
          </a:p>
          <a:p>
            <a:pPr marL="285750" indent="-285750">
              <a:buFontTx/>
              <a:buChar char="-"/>
            </a:pPr>
            <a:r>
              <a:rPr lang="nl-NL" dirty="0"/>
              <a:t>Feedback</a:t>
            </a:r>
          </a:p>
          <a:p>
            <a:pPr marL="285750" indent="-285750">
              <a:buFontTx/>
              <a:buChar char="-"/>
            </a:pPr>
            <a:r>
              <a:rPr lang="nl-NL" dirty="0"/>
              <a:t>Wat zou ik de volgende keer anders doen?</a:t>
            </a:r>
          </a:p>
          <a:p>
            <a:pPr marL="285750" indent="-285750">
              <a:buFontTx/>
              <a:buChar char="-"/>
            </a:pPr>
            <a:r>
              <a:rPr lang="nl-NL" dirty="0"/>
              <a:t>De Code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348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E92A5A-57C5-0BD0-756D-0A6F66C1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Mijn Software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BDF7DC-2AC3-EFBE-7C21-259C09048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Saas-modellen en vaste omzet hoeksteen van IT-bedrijven - FM.nl -  Financieel Management, hét platform in finance met praktijkinformatie,  visie &amp; trends">
            <a:extLst>
              <a:ext uri="{FF2B5EF4-FFF2-40B4-BE49-F238E27FC236}">
                <a16:creationId xmlns:a16="http://schemas.microsoft.com/office/drawing/2014/main" id="{AA8ACBA8-E98D-5A67-1742-02A07A97D61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0" b="115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973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A7032-AC56-25B3-955C-E737C35E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voor taal heb ik gekozen?</a:t>
            </a:r>
            <a:br>
              <a:rPr lang="nl-NL" dirty="0"/>
            </a:br>
            <a:endParaRPr lang="nl-NL" dirty="0"/>
          </a:p>
        </p:txBody>
      </p:sp>
      <p:pic>
        <p:nvPicPr>
          <p:cNvPr id="2050" name="Picture 2" descr="Python (programming language) - Wikipedia">
            <a:extLst>
              <a:ext uri="{FF2B5EF4-FFF2-40B4-BE49-F238E27FC236}">
                <a16:creationId xmlns:a16="http://schemas.microsoft.com/office/drawing/2014/main" id="{BBA29972-3EA2-06EB-8066-261C4707DD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8" y="2133600"/>
            <a:ext cx="377825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86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B27CC-50F5-4103-FC2C-D262659B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heb ik deze taal gekozen?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8E9488-2602-3966-520F-F66BA93EE5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Python is 1 van de makkelijkste talen in mijn mening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C1E4D9-1A3F-F47F-EDE4-607D961435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Python kan snel dingen uitvoeren </a:t>
            </a:r>
          </a:p>
        </p:txBody>
      </p:sp>
      <p:pic>
        <p:nvPicPr>
          <p:cNvPr id="3078" name="Picture 6" descr="Rookie App Developer Level 2 - Geek Express">
            <a:extLst>
              <a:ext uri="{FF2B5EF4-FFF2-40B4-BE49-F238E27FC236}">
                <a16:creationId xmlns:a16="http://schemas.microsoft.com/office/drawing/2014/main" id="{83172A53-D2A1-E831-FD2F-6FBC09260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46" y="2797512"/>
            <a:ext cx="3791595" cy="310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program faster: 53 tips from the pros">
            <a:extLst>
              <a:ext uri="{FF2B5EF4-FFF2-40B4-BE49-F238E27FC236}">
                <a16:creationId xmlns:a16="http://schemas.microsoft.com/office/drawing/2014/main" id="{988B7D8D-48E6-E437-4785-95FDEB90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67" y="3191009"/>
            <a:ext cx="4947919" cy="2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06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680C02-193C-D713-1F4B-D5A590C4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Zou ik het aanbevelen aan nieuwe gebruikers? Is het relevant?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9A6631-AFD7-F27C-76E2-DF703829C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1BDD424-2B21-7D53-7DB0-CF34784AB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098" name="Picture 2" descr="20,081 Recommendation Photos - Free &amp; Royalty-Free Stock Photos from  Dreamstime">
            <a:extLst>
              <a:ext uri="{FF2B5EF4-FFF2-40B4-BE49-F238E27FC236}">
                <a16:creationId xmlns:a16="http://schemas.microsoft.com/office/drawing/2014/main" id="{969377EA-6CE7-E26D-B0D8-8D574BDF1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231" y="2819400"/>
            <a:ext cx="5399537" cy="359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79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9D31F-C143-3183-C4A2-C0D70BAA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Waarom heeft deze programmeertaal een meerwaarde dan een ander taal?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2BE852-2287-9381-32B0-FCB2E81DF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75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4DA6B-EE3C-DD29-BA39-0BEF6D3B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Feedback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221FAC-6B15-D2F4-1E6B-088A00B11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nl-NL" sz="2400" dirty="0"/>
              <a:t>Meer uitdaging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Het port forwarden</a:t>
            </a:r>
          </a:p>
          <a:p>
            <a:endParaRPr lang="nl-NL" sz="2400" dirty="0"/>
          </a:p>
        </p:txBody>
      </p:sp>
      <p:pic>
        <p:nvPicPr>
          <p:cNvPr id="1026" name="Picture 2" descr="Feedback in je team - Stichting leerKRACHT">
            <a:extLst>
              <a:ext uri="{FF2B5EF4-FFF2-40B4-BE49-F238E27FC236}">
                <a16:creationId xmlns:a16="http://schemas.microsoft.com/office/drawing/2014/main" id="{3530E328-BDEF-B8ED-9B65-08607322FB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1534319"/>
            <a:ext cx="51816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1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26A28-DE63-AAA3-B76A-61C8548D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zou ik de volgende </a:t>
            </a:r>
            <a:r>
              <a:rPr lang="nl-NL"/>
              <a:t>keer anders doen</a:t>
            </a:r>
            <a:r>
              <a:rPr lang="nl-NL" dirty="0"/>
              <a:t>?</a:t>
            </a:r>
          </a:p>
        </p:txBody>
      </p:sp>
      <p:pic>
        <p:nvPicPr>
          <p:cNvPr id="2050" name="Picture 2" descr="RIGHT OR WRONG? | Baamboozle">
            <a:extLst>
              <a:ext uri="{FF2B5EF4-FFF2-40B4-BE49-F238E27FC236}">
                <a16:creationId xmlns:a16="http://schemas.microsoft.com/office/drawing/2014/main" id="{18322A6B-8CBC-3509-BBCA-3598043E39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93" y="2577529"/>
            <a:ext cx="3901440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902933"/>
      </p:ext>
    </p:extLst>
  </p:cSld>
  <p:clrMapOvr>
    <a:masterClrMapping/>
  </p:clrMapOvr>
</p:sld>
</file>

<file path=ppt/theme/theme1.xml><?xml version="1.0" encoding="utf-8"?>
<a:theme xmlns:a="http://schemas.openxmlformats.org/drawingml/2006/main" name="Sliert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647_TF89987290.potx" id="{4F801415-04C1-4929-AB2A-7BBC0AF041DB}" vid="{EB77837F-08D5-46D0-8D4A-145391718BD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Rookpluim</Template>
  <TotalTime>2866</TotalTime>
  <Words>134</Words>
  <Application>Microsoft Office PowerPoint</Application>
  <PresentationFormat>Breedbeeld</PresentationFormat>
  <Paragraphs>24</Paragraphs>
  <Slides>10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Sliert</vt:lpstr>
      <vt:lpstr>Verdieping Software: Network</vt:lpstr>
      <vt:lpstr>Inhoudsopgave</vt:lpstr>
      <vt:lpstr>Mijn Software</vt:lpstr>
      <vt:lpstr>Wat voor taal heb ik gekozen? </vt:lpstr>
      <vt:lpstr>Waarom heb ik deze taal gekozen? </vt:lpstr>
      <vt:lpstr>Zou ik het aanbevelen aan nieuwe gebruikers? Is het relevant? </vt:lpstr>
      <vt:lpstr>Waarom heeft deze programmeertaal een meerwaarde dan een ander taal? </vt:lpstr>
      <vt:lpstr>Feedback</vt:lpstr>
      <vt:lpstr>Wat zou ik de volgende keer anders doen?</vt:lpstr>
      <vt:lpstr>De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Verdieping Software: Network</dc:title>
  <dc:creator>Quinten Nagel</dc:creator>
  <cp:lastModifiedBy>Quinten Nagel</cp:lastModifiedBy>
  <cp:revision>3</cp:revision>
  <dcterms:created xsi:type="dcterms:W3CDTF">2022-06-15T10:10:30Z</dcterms:created>
  <dcterms:modified xsi:type="dcterms:W3CDTF">2022-06-21T06:36:41Z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